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1"/>
  </p:normalViewPr>
  <p:slideViewPr>
    <p:cSldViewPr snapToGrid="0" snapToObjects="1">
      <p:cViewPr varScale="1">
        <p:scale>
          <a:sx n="71" d="100"/>
          <a:sy n="71" d="100"/>
        </p:scale>
        <p:origin x="14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 i="1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ie Intervalle (i)…"/>
          <p:cNvSpPr txBox="1"/>
          <p:nvPr/>
        </p:nvSpPr>
        <p:spPr>
          <a:xfrm>
            <a:off x="1391179" y="2390091"/>
            <a:ext cx="5327485" cy="5240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/>
            </a:pPr>
            <a:r>
              <a:rPr dirty="0"/>
              <a:t>Die </a:t>
            </a:r>
            <a:r>
              <a:rPr dirty="0" err="1"/>
              <a:t>Intervalle</a:t>
            </a:r>
            <a:r>
              <a:rPr dirty="0"/>
              <a:t> (</a:t>
            </a:r>
            <a:r>
              <a:rPr dirty="0" err="1"/>
              <a:t>i</a:t>
            </a:r>
            <a:r>
              <a:rPr dirty="0"/>
              <a:t>)</a:t>
            </a:r>
          </a:p>
          <a:p>
            <a:pPr>
              <a:defRPr sz="4800"/>
            </a:pPr>
            <a:endParaRPr dirty="0"/>
          </a:p>
          <a:p>
            <a:pPr>
              <a:defRPr sz="4800"/>
            </a:pPr>
            <a:endParaRPr dirty="0"/>
          </a:p>
          <a:p>
            <a:pPr>
              <a:defRPr sz="4800"/>
            </a:pPr>
            <a:r>
              <a:rPr dirty="0"/>
              <a:t>Les </a:t>
            </a:r>
            <a:r>
              <a:rPr lang="es-ES" dirty="0"/>
              <a:t>i</a:t>
            </a:r>
            <a:r>
              <a:rPr dirty="0" err="1"/>
              <a:t>ntervalles</a:t>
            </a:r>
            <a:r>
              <a:rPr dirty="0"/>
              <a:t> (</a:t>
            </a:r>
            <a:r>
              <a:rPr dirty="0" err="1"/>
              <a:t>i</a:t>
            </a:r>
            <a:r>
              <a:rPr dirty="0"/>
              <a:t>) </a:t>
            </a:r>
          </a:p>
          <a:p>
            <a:pPr>
              <a:defRPr sz="4800"/>
            </a:pPr>
            <a:endParaRPr dirty="0"/>
          </a:p>
          <a:p>
            <a:pPr>
              <a:defRPr sz="4800"/>
            </a:pPr>
            <a:endParaRPr dirty="0"/>
          </a:p>
          <a:p>
            <a:pPr>
              <a:defRPr sz="4800"/>
            </a:pPr>
            <a:r>
              <a:rPr dirty="0"/>
              <a:t>The Intervals (</a:t>
            </a:r>
            <a:r>
              <a:rPr dirty="0" err="1"/>
              <a:t>i</a:t>
            </a:r>
            <a:r>
              <a:rPr dirty="0"/>
              <a:t>)</a:t>
            </a:r>
          </a:p>
        </p:txBody>
      </p:sp>
      <p:pic>
        <p:nvPicPr>
          <p:cNvPr id="120" name="IMGBIN_musical-note-background-music-png_drY6vtJk.png" descr="IMGBIN_musical-note-background-music-png_drY6vtJk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54983" y="1080454"/>
            <a:ext cx="8305803" cy="83727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Eine Intervalle ist der Abstand zwischen zwei Töne"/>
          <p:cNvSpPr txBox="1">
            <a:spLocks noGrp="1"/>
          </p:cNvSpPr>
          <p:nvPr>
            <p:ph type="subTitle" sz="quarter" idx="1"/>
          </p:nvPr>
        </p:nvSpPr>
        <p:spPr>
          <a:xfrm>
            <a:off x="990600" y="1765300"/>
            <a:ext cx="10464800" cy="1130300"/>
          </a:xfrm>
          <a:prstGeom prst="rect">
            <a:avLst/>
          </a:prstGeom>
        </p:spPr>
        <p:txBody>
          <a:bodyPr/>
          <a:lstStyle>
            <a:lvl1pPr defTabSz="566674">
              <a:defRPr sz="3589"/>
            </a:lvl1pPr>
          </a:lstStyle>
          <a:p>
            <a:r>
              <a:t>Eine Intervalle ist der Abstand zwischen zwei Töne</a:t>
            </a:r>
          </a:p>
        </p:txBody>
      </p:sp>
      <p:sp>
        <p:nvSpPr>
          <p:cNvPr id="123" name="Un intervalle est la distance qui sépare deux notes"/>
          <p:cNvSpPr txBox="1"/>
          <p:nvPr/>
        </p:nvSpPr>
        <p:spPr>
          <a:xfrm>
            <a:off x="887228" y="3307252"/>
            <a:ext cx="10671544" cy="64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Un intervalle est la distance qui sépare deux notes</a:t>
            </a:r>
          </a:p>
        </p:txBody>
      </p:sp>
      <p:sp>
        <p:nvSpPr>
          <p:cNvPr id="124" name="An Interval is the distance between two notes"/>
          <p:cNvSpPr txBox="1"/>
          <p:nvPr/>
        </p:nvSpPr>
        <p:spPr>
          <a:xfrm>
            <a:off x="1396835" y="4737100"/>
            <a:ext cx="9652331" cy="647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An Interval is the distance between two notes</a:t>
            </a:r>
          </a:p>
        </p:txBody>
      </p:sp>
      <p:pic>
        <p:nvPicPr>
          <p:cNvPr id="125" name="pngwave - 2020-06-01T231450.731.png" descr="pngwave - 2020-06-01T231450.73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51977" y="4086748"/>
            <a:ext cx="6759458" cy="54062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On compte de la première à la deuxième note…"/>
          <p:cNvSpPr txBox="1">
            <a:spLocks noGrp="1"/>
          </p:cNvSpPr>
          <p:nvPr>
            <p:ph type="subTitle" sz="quarter" idx="1"/>
          </p:nvPr>
        </p:nvSpPr>
        <p:spPr>
          <a:xfrm>
            <a:off x="444500" y="4010516"/>
            <a:ext cx="10252572" cy="1402368"/>
          </a:xfrm>
          <a:prstGeom prst="rect">
            <a:avLst/>
          </a:prstGeom>
        </p:spPr>
        <p:txBody>
          <a:bodyPr/>
          <a:lstStyle/>
          <a:p>
            <a:pPr defTabSz="490727">
              <a:defRPr sz="2856"/>
            </a:pPr>
            <a:r>
              <a:t>On compte de la première à la deuxième note</a:t>
            </a:r>
          </a:p>
          <a:p>
            <a:pPr defTabSz="490727">
              <a:defRPr sz="2856"/>
            </a:pPr>
            <a:r>
              <a:t>par exemple: DO - SOL</a:t>
            </a:r>
            <a:br/>
            <a:r>
              <a:t>do-ré-mi-fa-sol (5 notes) =&gt; DO-SOL (5 = Quinte)</a:t>
            </a:r>
          </a:p>
        </p:txBody>
      </p:sp>
      <p:sp>
        <p:nvSpPr>
          <p:cNvPr id="128" name="Man zählt vom ersten bis zum zweiten Ton…"/>
          <p:cNvSpPr txBox="1"/>
          <p:nvPr/>
        </p:nvSpPr>
        <p:spPr>
          <a:xfrm>
            <a:off x="2756179" y="1535150"/>
            <a:ext cx="7822642" cy="1387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b="0"/>
            </a:pPr>
            <a:r>
              <a:t>Man zählt vom ersten bis zum zweiten Ton</a:t>
            </a:r>
          </a:p>
          <a:p>
            <a:pPr>
              <a:defRPr sz="2800" b="0"/>
            </a:pPr>
            <a:r>
              <a:t>zum Beispiel: DO - SOL</a:t>
            </a:r>
            <a:br/>
            <a:r>
              <a:t>do-re-mi-fa-sol (5 Töne) =&gt; DO-SOL (5 = Quinte)</a:t>
            </a:r>
          </a:p>
        </p:txBody>
      </p:sp>
      <p:sp>
        <p:nvSpPr>
          <p:cNvPr id="129" name="We count from the first to the second note…"/>
          <p:cNvSpPr txBox="1"/>
          <p:nvPr/>
        </p:nvSpPr>
        <p:spPr>
          <a:xfrm>
            <a:off x="783450" y="6501206"/>
            <a:ext cx="8186700" cy="1424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900" b="0"/>
            </a:pPr>
            <a:r>
              <a:t>We count from the first to the second note</a:t>
            </a:r>
          </a:p>
          <a:p>
            <a:pPr>
              <a:defRPr sz="2900" b="0"/>
            </a:pPr>
            <a:r>
              <a:t>for exemple: DO - SOL</a:t>
            </a:r>
            <a:br/>
            <a:r>
              <a:t>do-re-mi-fa-sol (5 notes) =&gt; DO-SOL (5 = Quinte)</a:t>
            </a:r>
          </a:p>
        </p:txBody>
      </p:sp>
      <p:pic>
        <p:nvPicPr>
          <p:cNvPr id="130" name="pngwave - 2020-06-01T231700.192.png" descr="pngwave - 2020-06-01T231700.19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00900" y="1004221"/>
            <a:ext cx="6566049" cy="65660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Captura de pantalla 2020-06-01 14.48.15.png" descr="Captura de pantalla 2020-06-01 14.48.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5437" y="1599295"/>
            <a:ext cx="10913926" cy="65550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ntervallnamen"/>
          <p:cNvSpPr txBox="1">
            <a:spLocks noGrp="1"/>
          </p:cNvSpPr>
          <p:nvPr>
            <p:ph type="subTitle" sz="quarter" idx="1"/>
          </p:nvPr>
        </p:nvSpPr>
        <p:spPr>
          <a:xfrm>
            <a:off x="1270000" y="1849627"/>
            <a:ext cx="10464800" cy="1130301"/>
          </a:xfrm>
          <a:prstGeom prst="rect">
            <a:avLst/>
          </a:prstGeom>
        </p:spPr>
        <p:txBody>
          <a:bodyPr/>
          <a:lstStyle/>
          <a:p>
            <a:r>
              <a:t>Intervallnamen</a:t>
            </a:r>
          </a:p>
        </p:txBody>
      </p:sp>
      <p:sp>
        <p:nvSpPr>
          <p:cNvPr id="135" name="Les noms des Intervalles"/>
          <p:cNvSpPr txBox="1"/>
          <p:nvPr/>
        </p:nvSpPr>
        <p:spPr>
          <a:xfrm>
            <a:off x="3847172" y="4553178"/>
            <a:ext cx="5310456" cy="64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Les noms des Intervalles</a:t>
            </a:r>
          </a:p>
        </p:txBody>
      </p:sp>
      <p:sp>
        <p:nvSpPr>
          <p:cNvPr id="136" name="Intervals names"/>
          <p:cNvSpPr txBox="1"/>
          <p:nvPr/>
        </p:nvSpPr>
        <p:spPr>
          <a:xfrm>
            <a:off x="4795900" y="7071944"/>
            <a:ext cx="3412999" cy="64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Intervals names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Captura de pantalla 2020-06-01 15.02.41.png" descr="Captura de pantalla 2020-06-01 15.02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2796" y="1285788"/>
            <a:ext cx="10273208" cy="73629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Captura de pantalla 2020-06-01 15.16.41.png" descr="Captura de pantalla 2020-06-01 15.16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5780" y="1684041"/>
            <a:ext cx="10933240" cy="65801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Könntest Du die Namen der folgenden Intervalle herauszufinden?…"/>
          <p:cNvSpPr txBox="1">
            <a:spLocks noGrp="1"/>
          </p:cNvSpPr>
          <p:nvPr>
            <p:ph type="subTitle" sz="quarter" idx="1"/>
          </p:nvPr>
        </p:nvSpPr>
        <p:spPr>
          <a:xfrm>
            <a:off x="1108099" y="1519427"/>
            <a:ext cx="10788602" cy="1708499"/>
          </a:xfrm>
          <a:prstGeom prst="rect">
            <a:avLst/>
          </a:prstGeom>
        </p:spPr>
        <p:txBody>
          <a:bodyPr/>
          <a:lstStyle/>
          <a:p>
            <a:pPr defTabSz="484886">
              <a:defRPr sz="3486"/>
            </a:pPr>
            <a:r>
              <a:t>Könntest Du die Namen der folgenden Intervalle herauszufinden? </a:t>
            </a:r>
          </a:p>
          <a:p>
            <a:pPr defTabSz="484886">
              <a:defRPr sz="3486"/>
            </a:pPr>
            <a:r>
              <a:t>Versuch mal !</a:t>
            </a:r>
          </a:p>
        </p:txBody>
      </p:sp>
      <p:sp>
        <p:nvSpPr>
          <p:cNvPr id="143" name="Peux-tu trouver les noms des intervalles suivants?…"/>
          <p:cNvSpPr txBox="1"/>
          <p:nvPr/>
        </p:nvSpPr>
        <p:spPr>
          <a:xfrm>
            <a:off x="1048918" y="4080014"/>
            <a:ext cx="10906964" cy="1206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700" b="0"/>
            </a:pPr>
            <a:r>
              <a:t>Peux-tu trouver les noms des intervalles suivants? </a:t>
            </a:r>
          </a:p>
          <a:p>
            <a:pPr>
              <a:defRPr sz="3700" b="0"/>
            </a:pPr>
            <a:r>
              <a:t>Essaie !</a:t>
            </a:r>
          </a:p>
        </p:txBody>
      </p:sp>
      <p:sp>
        <p:nvSpPr>
          <p:cNvPr id="144" name="Could you find the name of the following Intervals ?…"/>
          <p:cNvSpPr txBox="1"/>
          <p:nvPr/>
        </p:nvSpPr>
        <p:spPr>
          <a:xfrm>
            <a:off x="1034085" y="6309944"/>
            <a:ext cx="11158831" cy="1206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700" b="0"/>
            </a:pPr>
            <a:r>
              <a:t>Could you find the name of the following Intervals ? </a:t>
            </a:r>
          </a:p>
          <a:p>
            <a:pPr>
              <a:defRPr sz="3700" b="0"/>
            </a:pPr>
            <a:r>
              <a:t>Let’s try !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?"/>
          <p:cNvSpPr txBox="1"/>
          <p:nvPr/>
        </p:nvSpPr>
        <p:spPr>
          <a:xfrm>
            <a:off x="5830798" y="930412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47" name="?"/>
          <p:cNvSpPr txBox="1"/>
          <p:nvPr/>
        </p:nvSpPr>
        <p:spPr>
          <a:xfrm>
            <a:off x="8496782" y="1349918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48" name="?"/>
          <p:cNvSpPr txBox="1"/>
          <p:nvPr/>
        </p:nvSpPr>
        <p:spPr>
          <a:xfrm>
            <a:off x="3164814" y="1349918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49" name="?"/>
          <p:cNvSpPr txBox="1"/>
          <p:nvPr/>
        </p:nvSpPr>
        <p:spPr>
          <a:xfrm>
            <a:off x="4605604" y="6791005"/>
            <a:ext cx="770992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50" name="?"/>
          <p:cNvSpPr txBox="1"/>
          <p:nvPr/>
        </p:nvSpPr>
        <p:spPr>
          <a:xfrm>
            <a:off x="7567345" y="7081073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pic>
        <p:nvPicPr>
          <p:cNvPr id="151" name="Captura de pantalla 2020-06-01 15.41.08.png" descr="Captura de pantalla 2020-06-01 15.41.0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20949" y="3149599"/>
            <a:ext cx="7962901" cy="3454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Captura de pantalla 2020-06-01 15.41.18.png" descr="Captura de pantalla 2020-06-01 15.41.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51099" y="1212850"/>
            <a:ext cx="8102601" cy="7327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?"/>
          <p:cNvSpPr txBox="1"/>
          <p:nvPr/>
        </p:nvSpPr>
        <p:spPr>
          <a:xfrm>
            <a:off x="5830798" y="1006612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56" name="?"/>
          <p:cNvSpPr txBox="1"/>
          <p:nvPr/>
        </p:nvSpPr>
        <p:spPr>
          <a:xfrm>
            <a:off x="8496782" y="1557436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57" name="?"/>
          <p:cNvSpPr txBox="1"/>
          <p:nvPr/>
        </p:nvSpPr>
        <p:spPr>
          <a:xfrm>
            <a:off x="3164813" y="1682862"/>
            <a:ext cx="770993" cy="1515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58" name="?"/>
          <p:cNvSpPr txBox="1"/>
          <p:nvPr/>
        </p:nvSpPr>
        <p:spPr>
          <a:xfrm>
            <a:off x="4618304" y="6681023"/>
            <a:ext cx="770992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59" name="?"/>
          <p:cNvSpPr txBox="1"/>
          <p:nvPr/>
        </p:nvSpPr>
        <p:spPr>
          <a:xfrm>
            <a:off x="7567345" y="6941373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pic>
        <p:nvPicPr>
          <p:cNvPr id="160" name="Captura de pantalla 2020-06-01 15.47.06.png" descr="Captura de pantalla 2020-06-01 15.47.0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8550" y="3384550"/>
            <a:ext cx="8267700" cy="2984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Captura de pantalla 2020-06-01 15.51.14.png" descr="Captura de pantalla 2020-06-01 15.51.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6950" y="1200150"/>
            <a:ext cx="8470900" cy="7543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Man kann auch Intervalle aufbauen (+/-) :"/>
          <p:cNvSpPr txBox="1">
            <a:spLocks noGrp="1"/>
          </p:cNvSpPr>
          <p:nvPr>
            <p:ph type="subTitle" sz="quarter" idx="1"/>
          </p:nvPr>
        </p:nvSpPr>
        <p:spPr>
          <a:xfrm>
            <a:off x="1155700" y="2413000"/>
            <a:ext cx="10464800" cy="1130300"/>
          </a:xfrm>
          <a:prstGeom prst="rect">
            <a:avLst/>
          </a:prstGeom>
        </p:spPr>
        <p:txBody>
          <a:bodyPr/>
          <a:lstStyle/>
          <a:p>
            <a:r>
              <a:t>Man kann auch Intervalle aufbauen (+/-) : </a:t>
            </a:r>
          </a:p>
        </p:txBody>
      </p:sp>
      <p:sp>
        <p:nvSpPr>
          <p:cNvPr id="165" name="On peut également construire des intervalles (+/-) :"/>
          <p:cNvSpPr txBox="1"/>
          <p:nvPr/>
        </p:nvSpPr>
        <p:spPr>
          <a:xfrm>
            <a:off x="1464405" y="4978400"/>
            <a:ext cx="10736390" cy="647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On peut également construire des intervalles (+/-) :</a:t>
            </a:r>
          </a:p>
        </p:txBody>
      </p:sp>
      <p:sp>
        <p:nvSpPr>
          <p:cNvPr id="166" name="We can also construct intervals (+/-) :"/>
          <p:cNvSpPr txBox="1"/>
          <p:nvPr/>
        </p:nvSpPr>
        <p:spPr>
          <a:xfrm>
            <a:off x="1601667" y="7432903"/>
            <a:ext cx="10159497" cy="64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We can also construct intervals (+/-) :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?"/>
          <p:cNvSpPr txBox="1"/>
          <p:nvPr/>
        </p:nvSpPr>
        <p:spPr>
          <a:xfrm>
            <a:off x="5830798" y="1006612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69" name="?"/>
          <p:cNvSpPr txBox="1"/>
          <p:nvPr/>
        </p:nvSpPr>
        <p:spPr>
          <a:xfrm>
            <a:off x="8496782" y="1557436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70" name="?"/>
          <p:cNvSpPr txBox="1"/>
          <p:nvPr/>
        </p:nvSpPr>
        <p:spPr>
          <a:xfrm>
            <a:off x="3164813" y="1682862"/>
            <a:ext cx="770993" cy="1515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71" name="?"/>
          <p:cNvSpPr txBox="1"/>
          <p:nvPr/>
        </p:nvSpPr>
        <p:spPr>
          <a:xfrm>
            <a:off x="4618304" y="6681023"/>
            <a:ext cx="770992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72" name="?"/>
          <p:cNvSpPr txBox="1"/>
          <p:nvPr/>
        </p:nvSpPr>
        <p:spPr>
          <a:xfrm>
            <a:off x="7567345" y="6941373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pic>
        <p:nvPicPr>
          <p:cNvPr id="173" name="Captura de pantalla 2020-06-02 01.35.02.png" descr="Captura de pantalla 2020-06-02 01.35.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2700" y="3375025"/>
            <a:ext cx="7899400" cy="3276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Captura de pantalla 2020-06-02 01.35.11.png" descr="Captura de pantalla 2020-06-02 01.35.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3800" y="1047750"/>
            <a:ext cx="8432800" cy="7658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?"/>
          <p:cNvSpPr txBox="1"/>
          <p:nvPr/>
        </p:nvSpPr>
        <p:spPr>
          <a:xfrm>
            <a:off x="5830798" y="1006612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78" name="?"/>
          <p:cNvSpPr txBox="1"/>
          <p:nvPr/>
        </p:nvSpPr>
        <p:spPr>
          <a:xfrm>
            <a:off x="8496782" y="1557436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79" name="?"/>
          <p:cNvSpPr txBox="1"/>
          <p:nvPr/>
        </p:nvSpPr>
        <p:spPr>
          <a:xfrm>
            <a:off x="3164813" y="1682862"/>
            <a:ext cx="770993" cy="1515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80" name="?"/>
          <p:cNvSpPr txBox="1"/>
          <p:nvPr/>
        </p:nvSpPr>
        <p:spPr>
          <a:xfrm>
            <a:off x="4618304" y="6681023"/>
            <a:ext cx="770992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sp>
        <p:nvSpPr>
          <p:cNvPr id="181" name="?"/>
          <p:cNvSpPr txBox="1"/>
          <p:nvPr/>
        </p:nvSpPr>
        <p:spPr>
          <a:xfrm>
            <a:off x="7567345" y="6941373"/>
            <a:ext cx="770993" cy="151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?</a:t>
            </a:r>
          </a:p>
        </p:txBody>
      </p:sp>
      <p:pic>
        <p:nvPicPr>
          <p:cNvPr id="182" name="Captura de pantalla 2020-06-02 01.37.00.png" descr="Captura de pantalla 2020-06-02 01.37.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57450" y="3244850"/>
            <a:ext cx="8089900" cy="3263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Captura de pantalla 2020-06-02 01.37.10.png" descr="Captura de pantalla 2020-06-02 01.37.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84450" y="1066800"/>
            <a:ext cx="8242300" cy="762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uper !                Bravo !               Great !"/>
          <p:cNvSpPr txBox="1"/>
          <p:nvPr/>
        </p:nvSpPr>
        <p:spPr>
          <a:xfrm>
            <a:off x="1762074" y="1348384"/>
            <a:ext cx="9480652" cy="70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 b="0"/>
            </a:lvl1pPr>
          </a:lstStyle>
          <a:p>
            <a:r>
              <a:t>Super !                Bravo !               Great !</a:t>
            </a:r>
          </a:p>
        </p:txBody>
      </p:sp>
      <p:pic>
        <p:nvPicPr>
          <p:cNvPr id="187" name="Great EMOJI.png" descr="Great EMOJ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0897" y="2136858"/>
            <a:ext cx="1742406" cy="1742406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Viel Glück !        Bonne chance !      Good luck !"/>
          <p:cNvSpPr txBox="1"/>
          <p:nvPr/>
        </p:nvSpPr>
        <p:spPr>
          <a:xfrm>
            <a:off x="1116037" y="6499921"/>
            <a:ext cx="11052125" cy="70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 b="0"/>
            </a:lvl1pPr>
          </a:lstStyle>
          <a:p>
            <a:r>
              <a:t>Viel Glück !        Bonne chance !      Good luck !</a:t>
            </a:r>
          </a:p>
        </p:txBody>
      </p:sp>
      <p:sp>
        <p:nvSpPr>
          <p:cNvPr id="189" name="Jetzt, Du kannst Übung “Intervalle (i)” machen"/>
          <p:cNvSpPr txBox="1"/>
          <p:nvPr/>
        </p:nvSpPr>
        <p:spPr>
          <a:xfrm>
            <a:off x="2401557" y="3958417"/>
            <a:ext cx="8201686" cy="573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 b="0"/>
            </a:lvl1pPr>
          </a:lstStyle>
          <a:p>
            <a:r>
              <a:t>Jetzt, Du kannst Übung “Intervalle (i)” machen</a:t>
            </a:r>
          </a:p>
        </p:txBody>
      </p:sp>
      <p:sp>
        <p:nvSpPr>
          <p:cNvPr id="190" name="Maintenant, tu peux faire l’exercice “Intervalle (i)”"/>
          <p:cNvSpPr txBox="1"/>
          <p:nvPr/>
        </p:nvSpPr>
        <p:spPr>
          <a:xfrm>
            <a:off x="2019554" y="4787345"/>
            <a:ext cx="8965693" cy="572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 b="0"/>
            </a:lvl1pPr>
          </a:lstStyle>
          <a:p>
            <a:r>
              <a:t>Maintenant, tu peux faire l’exercice “Intervalle (i)”</a:t>
            </a:r>
          </a:p>
        </p:txBody>
      </p:sp>
      <p:sp>
        <p:nvSpPr>
          <p:cNvPr id="191" name="Now, you can do exercise “Intervalle (i)”"/>
          <p:cNvSpPr txBox="1"/>
          <p:nvPr/>
        </p:nvSpPr>
        <p:spPr>
          <a:xfrm>
            <a:off x="2739358" y="5637461"/>
            <a:ext cx="7526084" cy="585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b="0"/>
            </a:lvl1pPr>
          </a:lstStyle>
          <a:p>
            <a:r>
              <a:t>Now, you can do exercise “Intervalle (i)”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Macintosh PowerPoint</Application>
  <PresentationFormat>Personalizado</PresentationFormat>
  <Paragraphs>53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Helvetica Neue</vt:lpstr>
      <vt:lpstr>Helvetica Neue Light</vt:lpstr>
      <vt:lpstr>Helvetica Neue Medium</vt:lpstr>
      <vt:lpstr>Black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Microsoft Office User</cp:lastModifiedBy>
  <cp:revision>1</cp:revision>
  <dcterms:modified xsi:type="dcterms:W3CDTF">2020-06-03T21:54:36Z</dcterms:modified>
</cp:coreProperties>
</file>